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73" autoAdjust="0"/>
    <p:restoredTop sz="94660"/>
  </p:normalViewPr>
  <p:slideViewPr>
    <p:cSldViewPr snapToGrid="0">
      <p:cViewPr varScale="1">
        <p:scale>
          <a:sx n="74" d="100"/>
          <a:sy n="74" d="100"/>
        </p:scale>
        <p:origin x="4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71660-CFF0-4C07-89E1-265CB3D9EE5C}" type="datetimeFigureOut">
              <a:rPr lang="ar-IQ" smtClean="0"/>
              <a:t>26/04/1439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BC546-26B2-4DEF-B976-76A2ADD98220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260041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71660-CFF0-4C07-89E1-265CB3D9EE5C}" type="datetimeFigureOut">
              <a:rPr lang="ar-IQ" smtClean="0"/>
              <a:t>26/04/1439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BC546-26B2-4DEF-B976-76A2ADD98220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9094845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71660-CFF0-4C07-89E1-265CB3D9EE5C}" type="datetimeFigureOut">
              <a:rPr lang="ar-IQ" smtClean="0"/>
              <a:t>26/04/1439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BC546-26B2-4DEF-B976-76A2ADD98220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960136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71660-CFF0-4C07-89E1-265CB3D9EE5C}" type="datetimeFigureOut">
              <a:rPr lang="ar-IQ" smtClean="0"/>
              <a:t>26/04/1439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BC546-26B2-4DEF-B976-76A2ADD98220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6678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71660-CFF0-4C07-89E1-265CB3D9EE5C}" type="datetimeFigureOut">
              <a:rPr lang="ar-IQ" smtClean="0"/>
              <a:t>26/04/1439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BC546-26B2-4DEF-B976-76A2ADD98220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070039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71660-CFF0-4C07-89E1-265CB3D9EE5C}" type="datetimeFigureOut">
              <a:rPr lang="ar-IQ" smtClean="0"/>
              <a:t>26/04/1439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BC546-26B2-4DEF-B976-76A2ADD98220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448962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71660-CFF0-4C07-89E1-265CB3D9EE5C}" type="datetimeFigureOut">
              <a:rPr lang="ar-IQ" smtClean="0"/>
              <a:t>26/04/1439</a:t>
            </a:fld>
            <a:endParaRPr lang="ar-IQ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BC546-26B2-4DEF-B976-76A2ADD98220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6518457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71660-CFF0-4C07-89E1-265CB3D9EE5C}" type="datetimeFigureOut">
              <a:rPr lang="ar-IQ" smtClean="0"/>
              <a:t>26/04/1439</a:t>
            </a:fld>
            <a:endParaRPr lang="ar-IQ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BC546-26B2-4DEF-B976-76A2ADD98220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3947688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71660-CFF0-4C07-89E1-265CB3D9EE5C}" type="datetimeFigureOut">
              <a:rPr lang="ar-IQ" smtClean="0"/>
              <a:t>26/04/1439</a:t>
            </a:fld>
            <a:endParaRPr lang="ar-IQ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BC546-26B2-4DEF-B976-76A2ADD98220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86282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71660-CFF0-4C07-89E1-265CB3D9EE5C}" type="datetimeFigureOut">
              <a:rPr lang="ar-IQ" smtClean="0"/>
              <a:t>26/04/1439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BC546-26B2-4DEF-B976-76A2ADD98220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140356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IQ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71660-CFF0-4C07-89E1-265CB3D9EE5C}" type="datetimeFigureOut">
              <a:rPr lang="ar-IQ" smtClean="0"/>
              <a:t>26/04/1439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BC546-26B2-4DEF-B976-76A2ADD98220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7567076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571660-CFF0-4C07-89E1-265CB3D9EE5C}" type="datetimeFigureOut">
              <a:rPr lang="ar-IQ" smtClean="0"/>
              <a:t>26/04/1439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ABC546-26B2-4DEF-B976-76A2ADD98220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4001775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IQ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7963" y="482209"/>
            <a:ext cx="10260037" cy="23876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Lecture one</a:t>
            </a:r>
            <a:br>
              <a:rPr lang="en-US" b="1" dirty="0" smtClean="0"/>
            </a:br>
            <a:r>
              <a:rPr lang="en-US" b="1" dirty="0" smtClean="0"/>
              <a:t>Introduction </a:t>
            </a:r>
            <a:r>
              <a:rPr lang="en-US" b="1" dirty="0"/>
              <a:t>to  Thermodynamics</a:t>
            </a:r>
            <a:r>
              <a:rPr lang="en-US" dirty="0"/>
              <a:t/>
            </a:r>
            <a:br>
              <a:rPr lang="en-US" dirty="0"/>
            </a:br>
            <a:endParaRPr lang="ar-IQ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7963" y="2869809"/>
            <a:ext cx="10260037" cy="2387991"/>
          </a:xfrm>
        </p:spPr>
        <p:txBody>
          <a:bodyPr/>
          <a:lstStyle/>
          <a:p>
            <a:pPr rtl="0"/>
            <a:r>
              <a:rPr lang="en-US" dirty="0"/>
              <a:t>The study of thermodynamics is a experimental science concern with the concept of heat and temperature at </a:t>
            </a:r>
            <a:r>
              <a:rPr lang="en-US" u="sng" dirty="0"/>
              <a:t>macroscopic scale</a:t>
            </a:r>
            <a:r>
              <a:rPr lang="en-US" dirty="0"/>
              <a:t>. </a:t>
            </a:r>
          </a:p>
          <a:p>
            <a:pPr rtl="0"/>
            <a:r>
              <a:rPr lang="en-US" dirty="0"/>
              <a:t>The principle of thermodynamics are used by engineers in the design of internal combustion engine , conventional and nuclear power station ,refrigeration and air conditioning system and also rockets , missiles, aircraft ship and vehicles </a:t>
            </a:r>
            <a:r>
              <a:rPr lang="en-US" dirty="0" smtClean="0"/>
              <a:t>.</a:t>
            </a:r>
            <a:endParaRPr lang="en-US" dirty="0"/>
          </a:p>
          <a:p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19040041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60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Lecture one Introduction to  Thermodynamics </vt:lpstr>
    </vt:vector>
  </TitlesOfParts>
  <Company>Shamfuture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Shamfuture</dc:creator>
  <cp:lastModifiedBy>Shamfuture</cp:lastModifiedBy>
  <cp:revision>4</cp:revision>
  <dcterms:created xsi:type="dcterms:W3CDTF">2017-12-31T18:44:36Z</dcterms:created>
  <dcterms:modified xsi:type="dcterms:W3CDTF">2018-01-13T17:24:55Z</dcterms:modified>
</cp:coreProperties>
</file>